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6" r:id="rId4"/>
    <p:sldId id="257" r:id="rId5"/>
    <p:sldId id="263" r:id="rId6"/>
    <p:sldId id="265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A"/>
    <a:srgbClr val="A49DCA"/>
    <a:srgbClr val="000000"/>
    <a:srgbClr val="FFFFFF"/>
    <a:srgbClr val="675BA7"/>
    <a:srgbClr val="2A9FBC"/>
    <a:srgbClr val="A62E5C"/>
    <a:srgbClr val="9BC850"/>
    <a:srgbClr val="90499B"/>
    <a:srgbClr val="476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88938"/>
  </p:normalViewPr>
  <p:slideViewPr>
    <p:cSldViewPr snapToGrid="0">
      <p:cViewPr varScale="1">
        <p:scale>
          <a:sx n="50" d="100"/>
          <a:sy n="50" d="100"/>
        </p:scale>
        <p:origin x="720" y="28"/>
      </p:cViewPr>
      <p:guideLst>
        <p:guide orient="horz" pos="33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B5227-671A-4331-BA8E-6A194D65408B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4F04C-40FA-419A-AAA9-81CED2695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72E6B-C85C-424E-AD51-4389090A2C7D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85D-B62D-0345-9A0E-5D91D31C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8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was thinking of having a large tag</a:t>
            </a:r>
            <a:r>
              <a:rPr lang="en-US" baseline="0" dirty="0"/>
              <a:t> cloud with Azure related terms. Use this to introduce the basic idea of “what is azure” and how we will dispel </a:t>
            </a:r>
            <a:r>
              <a:rPr lang="en-US" baseline="0" dirty="0" err="1"/>
              <a:t>lthe</a:t>
            </a:r>
            <a:r>
              <a:rPr lang="en-US" baseline="0" dirty="0"/>
              <a:t> mumbo jumbo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to show the</a:t>
            </a:r>
            <a:r>
              <a:rPr lang="en-US" baseline="0" dirty="0"/>
              <a:t> breadth of support Azure provides for different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from the MSFT documentation shows the</a:t>
            </a:r>
            <a:r>
              <a:rPr lang="en-US" baseline="0" dirty="0"/>
              <a:t> Azure data centers all across the world. The idea is to marvel in awe at the data centers around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azure</a:t>
            </a:r>
            <a:r>
              <a:rPr lang="en-US" baseline="0" dirty="0"/>
              <a:t> resources we’ll be using in the course. In Azure itself there are 2 dozen more things we could use, but I think I just want to highlight the stuff we’ll see in the course. These should animate in clockwise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0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3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7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0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599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2" y="1825869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73" indent="0" algn="ctr">
              <a:buNone/>
              <a:defRPr sz="3600">
                <a:latin typeface="+mj-lt"/>
              </a:defRPr>
            </a:lvl2pPr>
            <a:lvl3pPr marL="596176" indent="0" algn="ctr">
              <a:buNone/>
              <a:defRPr sz="3600">
                <a:latin typeface="+mj-lt"/>
              </a:defRPr>
            </a:lvl3pPr>
            <a:lvl4pPr marL="882650" indent="0" algn="ctr">
              <a:buNone/>
              <a:defRPr sz="3600">
                <a:latin typeface="+mj-lt"/>
              </a:defRPr>
            </a:lvl4pPr>
            <a:lvl5pPr marL="1096962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503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2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50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567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58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70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711695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4"/>
            <a:ext cx="10516226" cy="2381119"/>
          </a:xfrm>
        </p:spPr>
        <p:txBody>
          <a:bodyPr anchor="b"/>
          <a:lstStyle>
            <a:lvl1pPr algn="l">
              <a:defRPr sz="4499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17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with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17944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1006" y="331839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007" y="-811161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1996" y="892278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25072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856420" y="1522411"/>
            <a:ext cx="4477031" cy="3229371"/>
            <a:chOff x="3856420" y="1522411"/>
            <a:chExt cx="4477031" cy="3229371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4976807" y="2519975"/>
            <a:ext cx="2230384" cy="2231807"/>
          </a:xfrm>
          <a:prstGeom prst="ellipse">
            <a:avLst/>
          </a:prstGeom>
          <a:solidFill>
            <a:schemeClr val="bg1"/>
          </a:solidFill>
          <a:effectLst/>
        </p:spPr>
      </p:pic>
      <p:sp>
        <p:nvSpPr>
          <p:cNvPr id="17" name="TextBox 16"/>
          <p:cNvSpPr txBox="1"/>
          <p:nvPr/>
        </p:nvSpPr>
        <p:spPr>
          <a:xfrm>
            <a:off x="4391014" y="4993378"/>
            <a:ext cx="3401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Microsoft</a:t>
            </a:r>
          </a:p>
          <a:p>
            <a:pPr algn="ctr"/>
            <a:r>
              <a:rPr lang="en-US" sz="3200" dirty="0">
                <a:latin typeface="+mj-lt"/>
              </a:rPr>
              <a:t>Azure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3134747" y="2294974"/>
            <a:ext cx="1385062" cy="138506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6471095" y="819275"/>
            <a:ext cx="1365065" cy="13782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4365346" y="813360"/>
            <a:ext cx="1371662" cy="137977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21" t="-14875" r="-69921" b="-14875"/>
          <a:stretch/>
        </p:blipFill>
        <p:spPr>
          <a:xfrm>
            <a:off x="7650919" y="2191355"/>
            <a:ext cx="1365065" cy="13773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-14076" t="-133655" r="-14076" b="-133655"/>
          <a:stretch/>
        </p:blipFill>
        <p:spPr>
          <a:xfrm>
            <a:off x="7498528" y="4087902"/>
            <a:ext cx="1365065" cy="1362859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/>
          <a:srcRect l="-17672" t="-83962" r="-17672" b="-83962"/>
          <a:stretch/>
        </p:blipFill>
        <p:spPr>
          <a:xfrm>
            <a:off x="3319941" y="4082603"/>
            <a:ext cx="1385062" cy="1370942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2416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03007" y="-811161"/>
            <a:ext cx="12455013" cy="9144000"/>
            <a:chOff x="-703007" y="-811161"/>
            <a:chExt cx="12455013" cy="9144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51006" y="331839"/>
              <a:ext cx="9144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3007" y="-811161"/>
              <a:ext cx="9144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-250722"/>
              <a:ext cx="9144000" cy="68580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7529"/>
            <a:ext cx="12192000" cy="59614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677500"/>
            <a:ext cx="12192000" cy="1121508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8573" y="6278267"/>
            <a:ext cx="4187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otham-Book" charset="0"/>
                <a:ea typeface="Gotham-Book" charset="0"/>
                <a:cs typeface="Gotham-Book" charset="0"/>
              </a:rPr>
              <a:t>https://azure.microsoft.com/en-us/regions/</a:t>
            </a:r>
          </a:p>
        </p:txBody>
      </p:sp>
      <p:sp>
        <p:nvSpPr>
          <p:cNvPr id="5" name="Rectangle 4"/>
          <p:cNvSpPr/>
          <p:nvPr/>
        </p:nvSpPr>
        <p:spPr>
          <a:xfrm rot="10800000">
            <a:off x="0" y="837529"/>
            <a:ext cx="12192000" cy="1386348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Centers </a:t>
            </a:r>
          </a:p>
        </p:txBody>
      </p:sp>
    </p:spTree>
    <p:extLst>
      <p:ext uri="{BB962C8B-B14F-4D97-AF65-F5344CB8AC3E}">
        <p14:creationId xmlns:p14="http://schemas.microsoft.com/office/powerpoint/2010/main" val="38531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 animBg="1"/>
      <p:bldP spid="3" grpId="0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338274" y="2591302"/>
            <a:ext cx="1513324" cy="1091590"/>
            <a:chOff x="3856420" y="1522411"/>
            <a:chExt cx="4477031" cy="322937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707991" y="1705482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30992" y="3163516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18895" y="1618390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923507" y="926954"/>
            <a:ext cx="1394880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442351" y="3973864"/>
            <a:ext cx="2435728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596720" y="926954"/>
            <a:ext cx="3287590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595894" y="3076424"/>
            <a:ext cx="3469329" cy="1489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378030" y="3973864"/>
            <a:ext cx="2435728" cy="1322036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4976807" y="2092272"/>
            <a:ext cx="2230384" cy="2231807"/>
          </a:xfrm>
          <a:prstGeom prst="ellipse">
            <a:avLst/>
          </a:prstGeom>
          <a:solidFill>
            <a:schemeClr val="bg1"/>
          </a:solidFill>
          <a:effectLst/>
        </p:spPr>
      </p:pic>
      <p:grpSp>
        <p:nvGrpSpPr>
          <p:cNvPr id="27" name="Group 26"/>
          <p:cNvGrpSpPr/>
          <p:nvPr/>
        </p:nvGrpSpPr>
        <p:grpSpPr>
          <a:xfrm>
            <a:off x="1632309" y="1197827"/>
            <a:ext cx="1977276" cy="1551229"/>
            <a:chOff x="1632309" y="1197827"/>
            <a:chExt cx="1977276" cy="1551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802" y="1197827"/>
              <a:ext cx="780290" cy="7802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632309" y="2348946"/>
              <a:ext cx="1977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Virtual Machines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91014" y="4565675"/>
            <a:ext cx="3401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Microsoft</a:t>
            </a:r>
          </a:p>
          <a:p>
            <a:pPr algn="ctr"/>
            <a:r>
              <a:rPr lang="en-US" sz="3200" dirty="0">
                <a:latin typeface="+mj-lt"/>
              </a:rPr>
              <a:t>Azure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804656" y="1159146"/>
            <a:ext cx="2871717" cy="1917278"/>
            <a:chOff x="7804656" y="1159146"/>
            <a:chExt cx="2871717" cy="1917278"/>
          </a:xfrm>
        </p:grpSpPr>
        <p:grpSp>
          <p:nvGrpSpPr>
            <p:cNvPr id="15" name="Group 14"/>
            <p:cNvGrpSpPr/>
            <p:nvPr/>
          </p:nvGrpSpPr>
          <p:grpSpPr>
            <a:xfrm>
              <a:off x="7824421" y="1159146"/>
              <a:ext cx="2750954" cy="818971"/>
              <a:chOff x="7824421" y="1159146"/>
              <a:chExt cx="2750954" cy="818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9925" y="1197827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4421" y="115914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5085" y="1175731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7804656" y="2368538"/>
              <a:ext cx="2871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Cloud Databases</a:t>
              </a:r>
              <a:br>
                <a:rPr lang="en-US" sz="2000" dirty="0"/>
              </a:br>
              <a:r>
                <a:rPr lang="en-US" sz="2000" dirty="0"/>
                <a:t>&amp;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95703" y="4175530"/>
            <a:ext cx="2329024" cy="1663447"/>
            <a:chOff x="8495703" y="4175530"/>
            <a:chExt cx="2329024" cy="16634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250" y="4175530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19935" y="4250580"/>
              <a:ext cx="762966" cy="762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495703" y="5438867"/>
              <a:ext cx="2329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57504" y="4244737"/>
            <a:ext cx="2476780" cy="1902016"/>
            <a:chOff x="1357504" y="4244737"/>
            <a:chExt cx="2476780" cy="19020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760" y="4244737"/>
              <a:ext cx="780290" cy="780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385" y="4244737"/>
              <a:ext cx="780290" cy="78029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357504" y="5438867"/>
              <a:ext cx="24767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 Services &amp;</a:t>
              </a:r>
            </a:p>
            <a:p>
              <a:pPr algn="ctr"/>
              <a:r>
                <a:rPr lang="en-US" sz="2000" dirty="0"/>
                <a:t>Functions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-1540492" y="-1388602"/>
            <a:ext cx="1385062" cy="138506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8181060" y="-1728186"/>
            <a:ext cx="1365065" cy="137827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2923754" y="-1755111"/>
            <a:ext cx="1371662" cy="137977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21" t="-14875" r="-69921" b="-14875"/>
          <a:stretch/>
        </p:blipFill>
        <p:spPr>
          <a:xfrm>
            <a:off x="12631906" y="-1186026"/>
            <a:ext cx="1365065" cy="13773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6"/>
          <a:srcRect l="-14076" t="-133655" r="-14076" b="-133655"/>
          <a:stretch/>
        </p:blipFill>
        <p:spPr>
          <a:xfrm>
            <a:off x="12881689" y="2591301"/>
            <a:ext cx="1365065" cy="1362859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7"/>
          <a:srcRect l="-17672" t="-83962" r="-17672" b="-83962"/>
          <a:stretch/>
        </p:blipFill>
        <p:spPr>
          <a:xfrm>
            <a:off x="-1795538" y="2450107"/>
            <a:ext cx="1385062" cy="1370942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865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5781 0.2331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29232 -0.2097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22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28711 -0.20578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28711 0.23357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1" grpId="0" animBg="1"/>
      <p:bldP spid="21" grpId="1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52" y="885919"/>
            <a:ext cx="5139832" cy="5086162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02245" y="3210434"/>
            <a:ext cx="4316368" cy="437131"/>
          </a:xfrm>
        </p:spPr>
        <p:txBody>
          <a:bodyPr/>
          <a:lstStyle/>
          <a:p>
            <a:r>
              <a:rPr lang="en-US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16430287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53" y="1529205"/>
            <a:ext cx="6571155" cy="3799591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30608" y="3210434"/>
            <a:ext cx="3954881" cy="437131"/>
          </a:xfrm>
        </p:spPr>
        <p:txBody>
          <a:bodyPr/>
          <a:lstStyle/>
          <a:p>
            <a:r>
              <a:rPr lang="en-US"/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382387577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52" y="885919"/>
            <a:ext cx="5139832" cy="5086162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02245" y="3210434"/>
            <a:ext cx="4316368" cy="437131"/>
          </a:xfrm>
        </p:spPr>
        <p:txBody>
          <a:bodyPr/>
          <a:lstStyle/>
          <a:p>
            <a:r>
              <a:rPr lang="en-US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1260375851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Will paste in a new pic of our portal as it ended in the recording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36" y="1430114"/>
            <a:ext cx="6731831" cy="37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6700"/>
      </p:ext>
    </p:extLst>
  </p:cSld>
  <p:clrMapOvr>
    <a:masterClrMapping/>
  </p:clrMapOvr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Pluralsight_PowerPoint_Template_November_2015</Template>
  <TotalTime>8184</TotalTime>
  <Words>277</Words>
  <Application>Microsoft Office PowerPoint</Application>
  <PresentationFormat>Widescreen</PresentationFormat>
  <Paragraphs>32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Calibri</vt:lpstr>
      <vt:lpstr>Consolas</vt:lpstr>
      <vt:lpstr>Gotham Book</vt:lpstr>
      <vt:lpstr>Gotham Medium</vt:lpstr>
      <vt:lpstr>Gotham Rounded Light</vt:lpstr>
      <vt:lpstr>Gotham-Book</vt:lpstr>
      <vt:lpstr>Myriad Pro</vt:lpstr>
      <vt:lpstr>Myriad Pro Light</vt:lpstr>
      <vt:lpstr>Segoe UI</vt:lpstr>
      <vt:lpstr>Verdana</vt:lpstr>
      <vt:lpstr>Wingdings</vt:lpstr>
      <vt:lpstr>1_SapphireTemplate</vt:lpstr>
      <vt:lpstr>Deep Dive with Microsoft Azure</vt:lpstr>
      <vt:lpstr>PowerPoint Presentation</vt:lpstr>
      <vt:lpstr>PowerPoint Presentation</vt:lpstr>
      <vt:lpstr>Azure Data Centers </vt:lpstr>
      <vt:lpstr>PowerPoint Presentation</vt:lpstr>
      <vt:lpstr>Web Portal</vt:lpstr>
      <vt:lpstr>PowerShell</vt:lpstr>
      <vt:lpstr>Web Portal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Allen</dc:creator>
  <cp:lastModifiedBy>Scott Allen</cp:lastModifiedBy>
  <cp:revision>38</cp:revision>
  <dcterms:created xsi:type="dcterms:W3CDTF">2016-01-17T22:08:05Z</dcterms:created>
  <dcterms:modified xsi:type="dcterms:W3CDTF">2018-01-15T09:53:55Z</dcterms:modified>
</cp:coreProperties>
</file>